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7.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0.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1.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411" r:id="rId12"/>
    <p:sldMasterId id="2147493441" r:id="rId13"/>
    <p:sldMasterId id="2147493469" r:id="rId14"/>
    <p:sldMasterId id="2147493511" r:id="rId15"/>
  </p:sldMasterIdLst>
  <p:notesMasterIdLst>
    <p:notesMasterId r:id="rId23"/>
  </p:notesMasterIdLst>
  <p:handoutMasterIdLst>
    <p:handoutMasterId r:id="rId24"/>
  </p:handoutMasterIdLst>
  <p:sldIdLst>
    <p:sldId id="2147469854" r:id="rId16"/>
    <p:sldId id="2147469855" r:id="rId17"/>
    <p:sldId id="2147469857" r:id="rId18"/>
    <p:sldId id="2147469856" r:id="rId19"/>
    <p:sldId id="2147469858" r:id="rId20"/>
    <p:sldId id="2147469859" r:id="rId21"/>
    <p:sldId id="2147469860" r:id="rId22"/>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813FC-2B07-4B97-8C20-C1F4775A1D34}" v="1" dt="2023-10-09T12:34:36.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882" autoAdjust="0"/>
    <p:restoredTop sz="86171" autoAdjust="0"/>
  </p:normalViewPr>
  <p:slideViewPr>
    <p:cSldViewPr snapToGrid="0">
      <p:cViewPr varScale="1">
        <p:scale>
          <a:sx n="108" d="100"/>
          <a:sy n="108" d="100"/>
        </p:scale>
        <p:origin x="78" y="108"/>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6.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10/9/2023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10/9/2023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136008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356759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635123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10/9/2023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0.xml"/><Relationship Id="rId4" Type="http://schemas.openxmlformats.org/officeDocument/2006/relationships/image" Target="../media/image5.jpe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74.jpe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10/9/2023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11236274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49632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10/9/2023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10/9/2023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theme" Target="../theme/theme10.xml"/><Relationship Id="rId3" Type="http://schemas.openxmlformats.org/officeDocument/2006/relationships/slideLayout" Target="../slideLayouts/slideLayout304.xml"/><Relationship Id="rId21" Type="http://schemas.openxmlformats.org/officeDocument/2006/relationships/slideLayout" Target="../slideLayouts/slideLayout322.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theme" Target="../theme/theme11.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8" Type="http://schemas.openxmlformats.org/officeDocument/2006/relationships/slideLayout" Target="../slideLayouts/slideLayout334.xml"/><Relationship Id="rId3" Type="http://schemas.openxmlformats.org/officeDocument/2006/relationships/slideLayout" Target="../slideLayouts/slideLayout32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21" Type="http://schemas.openxmlformats.org/officeDocument/2006/relationships/slideLayout" Target="../slideLayouts/slideLayout385.xml"/><Relationship Id="rId34" Type="http://schemas.openxmlformats.org/officeDocument/2006/relationships/slideLayout" Target="../slideLayouts/slideLayout398.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slideLayout" Target="../slideLayouts/slideLayout396.xml"/><Relationship Id="rId37" Type="http://schemas.openxmlformats.org/officeDocument/2006/relationships/image" Target="../media/image6.emf"/><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theme" Target="../theme/theme12.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slideLayout" Target="../slideLayouts/slideLayout399.xml"/><Relationship Id="rId8" Type="http://schemas.openxmlformats.org/officeDocument/2006/relationships/slideLayout" Target="../slideLayouts/slideLayout372.xml"/><Relationship Id="rId3" Type="http://schemas.openxmlformats.org/officeDocument/2006/relationships/slideLayout" Target="../slideLayouts/slideLayout36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image" Target="../media/image6.emf"/><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image" Target="../media/image6.emf"/><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41" Type="http://schemas.openxmlformats.org/officeDocument/2006/relationships/slideLayout" Target="../slideLayouts/slideLayout206.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4" Type="http://schemas.openxmlformats.org/officeDocument/2006/relationships/image" Target="../media/image6.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theme" Target="../theme/theme7.xml"/><Relationship Id="rId8" Type="http://schemas.openxmlformats.org/officeDocument/2006/relationships/slideLayout" Target="../slideLayouts/slideLayout173.xml"/><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3.xml"/><Relationship Id="rId21" Type="http://schemas.openxmlformats.org/officeDocument/2006/relationships/slideLayout" Target="../slideLayouts/slideLayout228.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66" Type="http://schemas.openxmlformats.org/officeDocument/2006/relationships/slideLayout" Target="../slideLayouts/slideLayout273.xml"/><Relationship Id="rId74" Type="http://schemas.openxmlformats.org/officeDocument/2006/relationships/image" Target="../media/image6.emf"/><Relationship Id="rId5" Type="http://schemas.openxmlformats.org/officeDocument/2006/relationships/slideLayout" Target="../slideLayouts/slideLayout212.xml"/><Relationship Id="rId61" Type="http://schemas.openxmlformats.org/officeDocument/2006/relationships/slideLayout" Target="../slideLayouts/slideLayout268.xml"/><Relationship Id="rId19" Type="http://schemas.openxmlformats.org/officeDocument/2006/relationships/slideLayout" Target="../slideLayouts/slideLayout22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8" Type="http://schemas.openxmlformats.org/officeDocument/2006/relationships/slideLayout" Target="../slideLayouts/slideLayout215.xml"/><Relationship Id="rId51" Type="http://schemas.openxmlformats.org/officeDocument/2006/relationships/slideLayout" Target="../slideLayouts/slideLayout258.xml"/><Relationship Id="rId72" Type="http://schemas.openxmlformats.org/officeDocument/2006/relationships/slideLayout" Target="../slideLayouts/slideLayout279.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slideLayout" Target="../slideLayouts/slideLayout27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10" Type="http://schemas.openxmlformats.org/officeDocument/2006/relationships/slideLayout" Target="../slideLayouts/slideLayout217.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73" Type="http://schemas.openxmlformats.org/officeDocument/2006/relationships/theme" Target="../theme/theme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9" Type="http://schemas.openxmlformats.org/officeDocument/2006/relationships/slideLayout" Target="../slideLayouts/slideLayout246.xml"/><Relationship Id="rId34" Type="http://schemas.openxmlformats.org/officeDocument/2006/relationships/slideLayout" Target="../slideLayouts/slideLayout241.xml"/><Relationship Id="rId50" Type="http://schemas.openxmlformats.org/officeDocument/2006/relationships/slideLayout" Target="../slideLayouts/slideLayout257.xml"/><Relationship Id="rId55" Type="http://schemas.openxmlformats.org/officeDocument/2006/relationships/slideLayout" Target="../slideLayouts/slideLayout262.xml"/><Relationship Id="rId7" Type="http://schemas.openxmlformats.org/officeDocument/2006/relationships/slideLayout" Target="../slideLayouts/slideLayout214.xml"/><Relationship Id="rId71" Type="http://schemas.openxmlformats.org/officeDocument/2006/relationships/slideLayout" Target="../slideLayouts/slideLayout2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image" Target="../media/image63.emf"/><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oleObject" Target="../embeddings/oleObject1.bin"/><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tags" Target="../tags/tag2.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theme" Target="../theme/theme9.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547" r:id="rId18"/>
    <p:sldLayoutId id="2147493548"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xml"/><Relationship Id="rId1" Type="http://schemas.openxmlformats.org/officeDocument/2006/relationships/slideLayout" Target="../slideLayouts/slideLayout124.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4.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81.emf"/><Relationship Id="rId7" Type="http://schemas.openxmlformats.org/officeDocument/2006/relationships/image" Target="../media/image78.emf"/><Relationship Id="rId2" Type="http://schemas.openxmlformats.org/officeDocument/2006/relationships/notesSlide" Target="../notesSlides/notesSlide4.xml"/><Relationship Id="rId1" Type="http://schemas.openxmlformats.org/officeDocument/2006/relationships/slideLayout" Target="../slideLayouts/slideLayout124.xml"/><Relationship Id="rId6" Type="http://schemas.openxmlformats.org/officeDocument/2006/relationships/image" Target="../media/image77.emf"/><Relationship Id="rId5" Type="http://schemas.openxmlformats.org/officeDocument/2006/relationships/image" Target="../media/image83.emf"/><Relationship Id="rId10" Type="http://schemas.openxmlformats.org/officeDocument/2006/relationships/image" Target="../media/image84.emf"/><Relationship Id="rId4" Type="http://schemas.openxmlformats.org/officeDocument/2006/relationships/image" Target="../media/image82.emf"/><Relationship Id="rId9" Type="http://schemas.openxmlformats.org/officeDocument/2006/relationships/image" Target="../media/image80.emf"/></Relationships>
</file>

<file path=ppt/slides/_rels/slide5.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7.emf"/><Relationship Id="rId3" Type="http://schemas.openxmlformats.org/officeDocument/2006/relationships/image" Target="../media/image85.emf"/><Relationship Id="rId7" Type="http://schemas.openxmlformats.org/officeDocument/2006/relationships/image" Target="../media/image79.emf"/><Relationship Id="rId12" Type="http://schemas.openxmlformats.org/officeDocument/2006/relationships/image" Target="../media/image86.emf"/><Relationship Id="rId2" Type="http://schemas.openxmlformats.org/officeDocument/2006/relationships/notesSlide" Target="../notesSlides/notesSlide5.xml"/><Relationship Id="rId1" Type="http://schemas.openxmlformats.org/officeDocument/2006/relationships/slideLayout" Target="../slideLayouts/slideLayout124.xml"/><Relationship Id="rId6" Type="http://schemas.openxmlformats.org/officeDocument/2006/relationships/image" Target="../media/image78.emf"/><Relationship Id="rId11" Type="http://schemas.openxmlformats.org/officeDocument/2006/relationships/image" Target="../media/image81.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83.emf"/><Relationship Id="rId9" Type="http://schemas.openxmlformats.org/officeDocument/2006/relationships/image" Target="../media/image84.emf"/></Relationships>
</file>

<file path=ppt/slides/_rels/slide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xml"/><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12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Communication Compliance</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435306" cy="153888"/>
          </a:xfrm>
          <a:prstGeom prst="rect">
            <a:avLst/>
          </a:prstGeom>
          <a:noFill/>
        </p:spPr>
        <p:txBody>
          <a:bodyPr wrap="square" lIns="0" tIns="0" rIns="0" bIns="0" rtlCol="0">
            <a:spAutoFit/>
          </a:bodyPr>
          <a:lstStyle/>
          <a:p>
            <a:pPr algn="l"/>
            <a:r>
              <a:rPr lang="en-US" sz="1000" dirty="0"/>
              <a:t>Version : 2023-09-28</a:t>
            </a:r>
          </a:p>
        </p:txBody>
      </p:sp>
    </p:spTree>
    <p:extLst>
      <p:ext uri="{BB962C8B-B14F-4D97-AF65-F5344CB8AC3E}">
        <p14:creationId xmlns:p14="http://schemas.microsoft.com/office/powerpoint/2010/main" val="37704225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Communication Compliance</a:t>
            </a:r>
          </a:p>
          <a:p>
            <a:pPr algn="ctr"/>
            <a:r>
              <a:rPr lang="en-US" sz="3600" i="1" dirty="0"/>
              <a:t>monitors users interactions </a:t>
            </a:r>
          </a:p>
          <a:p>
            <a:pPr algn="ctr"/>
            <a:r>
              <a:rPr lang="en-US" sz="3600" i="1" dirty="0"/>
              <a:t>to raise alerts</a:t>
            </a:r>
          </a:p>
        </p:txBody>
      </p:sp>
    </p:spTree>
    <p:extLst>
      <p:ext uri="{BB962C8B-B14F-4D97-AF65-F5344CB8AC3E}">
        <p14:creationId xmlns:p14="http://schemas.microsoft.com/office/powerpoint/2010/main" val="24024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pic>
        <p:nvPicPr>
          <p:cNvPr id="6" name="Picture 5">
            <a:extLst>
              <a:ext uri="{FF2B5EF4-FFF2-40B4-BE49-F238E27FC236}">
                <a16:creationId xmlns:a16="http://schemas.microsoft.com/office/drawing/2014/main" id="{006990A0-6630-D030-746C-B103CD869A99}"/>
              </a:ext>
            </a:extLst>
          </p:cNvPr>
          <p:cNvPicPr>
            <a:picLocks noChangeAspect="1"/>
          </p:cNvPicPr>
          <p:nvPr/>
        </p:nvPicPr>
        <p:blipFill>
          <a:blip r:embed="rId3"/>
          <a:stretch>
            <a:fillRect/>
          </a:stretch>
        </p:blipFill>
        <p:spPr>
          <a:xfrm>
            <a:off x="605110" y="696458"/>
            <a:ext cx="3576638" cy="3595688"/>
          </a:xfrm>
          <a:prstGeom prst="rect">
            <a:avLst/>
          </a:prstGeom>
        </p:spPr>
      </p:pic>
      <p:pic>
        <p:nvPicPr>
          <p:cNvPr id="7" name="Picture 6">
            <a:extLst>
              <a:ext uri="{FF2B5EF4-FFF2-40B4-BE49-F238E27FC236}">
                <a16:creationId xmlns:a16="http://schemas.microsoft.com/office/drawing/2014/main" id="{6F3D9ECC-61C0-CBF5-8E8B-526B1FAF1C40}"/>
              </a:ext>
            </a:extLst>
          </p:cNvPr>
          <p:cNvPicPr>
            <a:picLocks noChangeAspect="1"/>
          </p:cNvPicPr>
          <p:nvPr/>
        </p:nvPicPr>
        <p:blipFill>
          <a:blip r:embed="rId4"/>
          <a:stretch>
            <a:fillRect/>
          </a:stretch>
        </p:blipFill>
        <p:spPr>
          <a:xfrm>
            <a:off x="1761969" y="711448"/>
            <a:ext cx="4719638" cy="1957388"/>
          </a:xfrm>
          <a:prstGeom prst="rect">
            <a:avLst/>
          </a:prstGeom>
        </p:spPr>
      </p:pic>
      <p:pic>
        <p:nvPicPr>
          <p:cNvPr id="8" name="Picture 7">
            <a:extLst>
              <a:ext uri="{FF2B5EF4-FFF2-40B4-BE49-F238E27FC236}">
                <a16:creationId xmlns:a16="http://schemas.microsoft.com/office/drawing/2014/main" id="{ED2F4501-B23A-6469-E24A-BC9AF61ACDAB}"/>
              </a:ext>
            </a:extLst>
          </p:cNvPr>
          <p:cNvPicPr>
            <a:picLocks noChangeAspect="1"/>
          </p:cNvPicPr>
          <p:nvPr/>
        </p:nvPicPr>
        <p:blipFill>
          <a:blip r:embed="rId5"/>
          <a:stretch>
            <a:fillRect/>
          </a:stretch>
        </p:blipFill>
        <p:spPr>
          <a:xfrm>
            <a:off x="2207263" y="71164"/>
            <a:ext cx="1914525" cy="690563"/>
          </a:xfrm>
          <a:prstGeom prst="rect">
            <a:avLst/>
          </a:prstGeom>
        </p:spPr>
      </p:pic>
      <p:pic>
        <p:nvPicPr>
          <p:cNvPr id="9" name="Picture 8">
            <a:extLst>
              <a:ext uri="{FF2B5EF4-FFF2-40B4-BE49-F238E27FC236}">
                <a16:creationId xmlns:a16="http://schemas.microsoft.com/office/drawing/2014/main" id="{CC6D2ED2-0F09-B4DE-8DC1-956E56E8C112}"/>
              </a:ext>
            </a:extLst>
          </p:cNvPr>
          <p:cNvPicPr>
            <a:picLocks noChangeAspect="1"/>
          </p:cNvPicPr>
          <p:nvPr/>
        </p:nvPicPr>
        <p:blipFill>
          <a:blip r:embed="rId6"/>
          <a:stretch>
            <a:fillRect/>
          </a:stretch>
        </p:blipFill>
        <p:spPr>
          <a:xfrm>
            <a:off x="4028684" y="71164"/>
            <a:ext cx="5438775" cy="1776413"/>
          </a:xfrm>
          <a:prstGeom prst="rect">
            <a:avLst/>
          </a:prstGeom>
        </p:spPr>
      </p:pic>
    </p:spTree>
    <p:extLst>
      <p:ext uri="{BB962C8B-B14F-4D97-AF65-F5344CB8AC3E}">
        <p14:creationId xmlns:p14="http://schemas.microsoft.com/office/powerpoint/2010/main" val="143541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D3903C-64B4-07D5-95CE-83A5BB7F8533}"/>
              </a:ext>
            </a:extLst>
          </p:cNvPr>
          <p:cNvPicPr>
            <a:picLocks noChangeAspect="1"/>
          </p:cNvPicPr>
          <p:nvPr/>
        </p:nvPicPr>
        <p:blipFill>
          <a:blip r:embed="rId3"/>
          <a:stretch>
            <a:fillRect/>
          </a:stretch>
        </p:blipFill>
        <p:spPr>
          <a:xfrm>
            <a:off x="5928219" y="2612192"/>
            <a:ext cx="3400425" cy="2257425"/>
          </a:xfrm>
          <a:prstGeom prst="rect">
            <a:avLst/>
          </a:prstGeom>
        </p:spPr>
      </p:pic>
      <p:pic>
        <p:nvPicPr>
          <p:cNvPr id="11" name="Picture 10">
            <a:extLst>
              <a:ext uri="{FF2B5EF4-FFF2-40B4-BE49-F238E27FC236}">
                <a16:creationId xmlns:a16="http://schemas.microsoft.com/office/drawing/2014/main" id="{02782AF6-6BE9-954E-0A38-4D0D19ADB121}"/>
              </a:ext>
            </a:extLst>
          </p:cNvPr>
          <p:cNvPicPr>
            <a:picLocks noChangeAspect="1"/>
          </p:cNvPicPr>
          <p:nvPr/>
        </p:nvPicPr>
        <p:blipFill>
          <a:blip r:embed="rId4"/>
          <a:stretch>
            <a:fillRect/>
          </a:stretch>
        </p:blipFill>
        <p:spPr>
          <a:xfrm>
            <a:off x="1279316" y="1454905"/>
            <a:ext cx="3690938" cy="4224338"/>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E8C7136B-6B06-9206-A64A-2E8E658F6620}"/>
              </a:ext>
            </a:extLst>
          </p:cNvPr>
          <p:cNvPicPr>
            <a:picLocks noChangeAspect="1"/>
          </p:cNvPicPr>
          <p:nvPr/>
        </p:nvPicPr>
        <p:blipFill>
          <a:blip r:embed="rId5"/>
          <a:stretch>
            <a:fillRect/>
          </a:stretch>
        </p:blipFill>
        <p:spPr>
          <a:xfrm>
            <a:off x="1840355" y="1987526"/>
            <a:ext cx="3009900" cy="2643188"/>
          </a:xfrm>
          <a:prstGeom prst="rect">
            <a:avLst/>
          </a:prstGeom>
        </p:spPr>
      </p:pic>
      <p:pic>
        <p:nvPicPr>
          <p:cNvPr id="6" name="Picture 5">
            <a:extLst>
              <a:ext uri="{FF2B5EF4-FFF2-40B4-BE49-F238E27FC236}">
                <a16:creationId xmlns:a16="http://schemas.microsoft.com/office/drawing/2014/main" id="{42B8B1BD-A21E-697B-1A8A-3C7FC1B27BEE}"/>
              </a:ext>
            </a:extLst>
          </p:cNvPr>
          <p:cNvPicPr>
            <a:picLocks noChangeAspect="1"/>
          </p:cNvPicPr>
          <p:nvPr/>
        </p:nvPicPr>
        <p:blipFill>
          <a:blip r:embed="rId6"/>
          <a:stretch>
            <a:fillRect/>
          </a:stretch>
        </p:blipFill>
        <p:spPr>
          <a:xfrm>
            <a:off x="605110" y="696458"/>
            <a:ext cx="3576638" cy="3595688"/>
          </a:xfrm>
          <a:prstGeom prst="rect">
            <a:avLst/>
          </a:prstGeom>
        </p:spPr>
      </p:pic>
      <p:pic>
        <p:nvPicPr>
          <p:cNvPr id="7" name="Picture 6">
            <a:extLst>
              <a:ext uri="{FF2B5EF4-FFF2-40B4-BE49-F238E27FC236}">
                <a16:creationId xmlns:a16="http://schemas.microsoft.com/office/drawing/2014/main" id="{D387C0F9-64E8-8F4C-C4E1-F6E6D770C186}"/>
              </a:ext>
            </a:extLst>
          </p:cNvPr>
          <p:cNvPicPr>
            <a:picLocks noChangeAspect="1"/>
          </p:cNvPicPr>
          <p:nvPr/>
        </p:nvPicPr>
        <p:blipFill>
          <a:blip r:embed="rId7"/>
          <a:stretch>
            <a:fillRect/>
          </a:stretch>
        </p:blipFill>
        <p:spPr>
          <a:xfrm>
            <a:off x="1761969" y="711448"/>
            <a:ext cx="4719638" cy="1957388"/>
          </a:xfrm>
          <a:prstGeom prst="rect">
            <a:avLst/>
          </a:prstGeom>
        </p:spPr>
      </p:pic>
      <p:pic>
        <p:nvPicPr>
          <p:cNvPr id="8" name="Picture 7">
            <a:extLst>
              <a:ext uri="{FF2B5EF4-FFF2-40B4-BE49-F238E27FC236}">
                <a16:creationId xmlns:a16="http://schemas.microsoft.com/office/drawing/2014/main" id="{90264204-88F1-E300-37A9-6B96083350D7}"/>
              </a:ext>
            </a:extLst>
          </p:cNvPr>
          <p:cNvPicPr>
            <a:picLocks noChangeAspect="1"/>
          </p:cNvPicPr>
          <p:nvPr/>
        </p:nvPicPr>
        <p:blipFill>
          <a:blip r:embed="rId8"/>
          <a:stretch>
            <a:fillRect/>
          </a:stretch>
        </p:blipFill>
        <p:spPr>
          <a:xfrm>
            <a:off x="2207263" y="71164"/>
            <a:ext cx="1914525" cy="690563"/>
          </a:xfrm>
          <a:prstGeom prst="rect">
            <a:avLst/>
          </a:prstGeom>
        </p:spPr>
      </p:pic>
      <p:pic>
        <p:nvPicPr>
          <p:cNvPr id="9" name="Picture 8">
            <a:extLst>
              <a:ext uri="{FF2B5EF4-FFF2-40B4-BE49-F238E27FC236}">
                <a16:creationId xmlns:a16="http://schemas.microsoft.com/office/drawing/2014/main" id="{3CD7F880-8DEC-B66A-A79B-B655A734F9B0}"/>
              </a:ext>
            </a:extLst>
          </p:cNvPr>
          <p:cNvPicPr>
            <a:picLocks noChangeAspect="1"/>
          </p:cNvPicPr>
          <p:nvPr/>
        </p:nvPicPr>
        <p:blipFill>
          <a:blip r:embed="rId9"/>
          <a:stretch>
            <a:fillRect/>
          </a:stretch>
        </p:blipFill>
        <p:spPr>
          <a:xfrm>
            <a:off x="4028684" y="71164"/>
            <a:ext cx="5438775" cy="1776413"/>
          </a:xfrm>
          <a:prstGeom prst="rect">
            <a:avLst/>
          </a:prstGeom>
        </p:spPr>
      </p:pic>
      <p:pic>
        <p:nvPicPr>
          <p:cNvPr id="10" name="Picture 9">
            <a:extLst>
              <a:ext uri="{FF2B5EF4-FFF2-40B4-BE49-F238E27FC236}">
                <a16:creationId xmlns:a16="http://schemas.microsoft.com/office/drawing/2014/main" id="{2B823D41-B543-208B-6045-D925E7178631}"/>
              </a:ext>
            </a:extLst>
          </p:cNvPr>
          <p:cNvPicPr>
            <a:picLocks noChangeAspect="1"/>
          </p:cNvPicPr>
          <p:nvPr/>
        </p:nvPicPr>
        <p:blipFill>
          <a:blip r:embed="rId10"/>
          <a:stretch>
            <a:fillRect/>
          </a:stretch>
        </p:blipFill>
        <p:spPr>
          <a:xfrm>
            <a:off x="5928219" y="1672301"/>
            <a:ext cx="4467225" cy="1909763"/>
          </a:xfrm>
          <a:prstGeom prst="rect">
            <a:avLst/>
          </a:prstGeom>
        </p:spPr>
      </p:pic>
    </p:spTree>
    <p:extLst>
      <p:ext uri="{BB962C8B-B14F-4D97-AF65-F5344CB8AC3E}">
        <p14:creationId xmlns:p14="http://schemas.microsoft.com/office/powerpoint/2010/main" val="195852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AC786BFB-9C61-00FA-9F9F-35A84AE97EA0}"/>
              </a:ext>
            </a:extLst>
          </p:cNvPr>
          <p:cNvPicPr>
            <a:picLocks noChangeAspect="1"/>
          </p:cNvPicPr>
          <p:nvPr/>
        </p:nvPicPr>
        <p:blipFill>
          <a:blip r:embed="rId3"/>
          <a:stretch>
            <a:fillRect/>
          </a:stretch>
        </p:blipFill>
        <p:spPr>
          <a:xfrm>
            <a:off x="1196479" y="1467709"/>
            <a:ext cx="8353425" cy="5281613"/>
          </a:xfrm>
          <a:prstGeom prst="rect">
            <a:avLst/>
          </a:prstGeom>
        </p:spPr>
      </p:pic>
      <p:pic>
        <p:nvPicPr>
          <p:cNvPr id="20" name="Picture 19">
            <a:extLst>
              <a:ext uri="{FF2B5EF4-FFF2-40B4-BE49-F238E27FC236}">
                <a16:creationId xmlns:a16="http://schemas.microsoft.com/office/drawing/2014/main" id="{DAFABA6E-B4B3-ADBB-329B-BEFF94A699B7}"/>
              </a:ext>
            </a:extLst>
          </p:cNvPr>
          <p:cNvPicPr>
            <a:picLocks noChangeAspect="1"/>
          </p:cNvPicPr>
          <p:nvPr/>
        </p:nvPicPr>
        <p:blipFill>
          <a:blip r:embed="rId4"/>
          <a:stretch>
            <a:fillRect/>
          </a:stretch>
        </p:blipFill>
        <p:spPr>
          <a:xfrm>
            <a:off x="1840355" y="1987526"/>
            <a:ext cx="3009900" cy="2643188"/>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37906" y="3228945"/>
            <a:ext cx="6858001" cy="400110"/>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Even </a:t>
            </a:r>
            <a:r>
              <a:rPr lang="en-US" sz="2000" dirty="0">
                <a:solidFill>
                  <a:srgbClr val="FFFFFF"/>
                </a:solidFill>
                <a:latin typeface="Segoe UI"/>
              </a:rPr>
              <a:t>M</a:t>
            </a:r>
            <a:r>
              <a:rPr kumimoji="0" lang="en-US" sz="2000" b="0" i="0" u="none" strike="noStrike" kern="1200" cap="none" spc="0" normalizeH="0" baseline="0" noProof="0" dirty="0">
                <a:ln>
                  <a:noFill/>
                </a:ln>
                <a:solidFill>
                  <a:srgbClr val="FFFFFF"/>
                </a:solidFill>
                <a:effectLst/>
                <a:uLnTx/>
                <a:uFillTx/>
                <a:latin typeface="Segoe UI"/>
                <a:ea typeface="+mn-ea"/>
                <a:cs typeface="+mn-cs"/>
              </a:rPr>
              <a:t>ore Details</a:t>
            </a:r>
          </a:p>
        </p:txBody>
      </p:sp>
      <p:pic>
        <p:nvPicPr>
          <p:cNvPr id="10" name="Picture 9">
            <a:extLst>
              <a:ext uri="{FF2B5EF4-FFF2-40B4-BE49-F238E27FC236}">
                <a16:creationId xmlns:a16="http://schemas.microsoft.com/office/drawing/2014/main" id="{EB379CE4-AD2A-FCDD-A424-A08C89EA14B2}"/>
              </a:ext>
            </a:extLst>
          </p:cNvPr>
          <p:cNvPicPr>
            <a:picLocks noChangeAspect="1"/>
          </p:cNvPicPr>
          <p:nvPr/>
        </p:nvPicPr>
        <p:blipFill>
          <a:blip r:embed="rId5"/>
          <a:stretch>
            <a:fillRect/>
          </a:stretch>
        </p:blipFill>
        <p:spPr>
          <a:xfrm>
            <a:off x="605110" y="696458"/>
            <a:ext cx="3576638" cy="3595688"/>
          </a:xfrm>
          <a:prstGeom prst="rect">
            <a:avLst/>
          </a:prstGeom>
        </p:spPr>
      </p:pic>
      <p:pic>
        <p:nvPicPr>
          <p:cNvPr id="15" name="Picture 14">
            <a:extLst>
              <a:ext uri="{FF2B5EF4-FFF2-40B4-BE49-F238E27FC236}">
                <a16:creationId xmlns:a16="http://schemas.microsoft.com/office/drawing/2014/main" id="{BA8C05BE-7065-CE01-FEC5-6FF8C724E328}"/>
              </a:ext>
            </a:extLst>
          </p:cNvPr>
          <p:cNvPicPr>
            <a:picLocks noChangeAspect="1"/>
          </p:cNvPicPr>
          <p:nvPr/>
        </p:nvPicPr>
        <p:blipFill>
          <a:blip r:embed="rId6"/>
          <a:stretch>
            <a:fillRect/>
          </a:stretch>
        </p:blipFill>
        <p:spPr>
          <a:xfrm>
            <a:off x="1761969" y="711448"/>
            <a:ext cx="4719638" cy="1957388"/>
          </a:xfrm>
          <a:prstGeom prst="rect">
            <a:avLst/>
          </a:prstGeom>
        </p:spPr>
      </p:pic>
      <p:pic>
        <p:nvPicPr>
          <p:cNvPr id="6" name="Picture 5">
            <a:extLst>
              <a:ext uri="{FF2B5EF4-FFF2-40B4-BE49-F238E27FC236}">
                <a16:creationId xmlns:a16="http://schemas.microsoft.com/office/drawing/2014/main" id="{504E6286-FF49-0199-1D2E-EE1F37B4FF94}"/>
              </a:ext>
            </a:extLst>
          </p:cNvPr>
          <p:cNvPicPr>
            <a:picLocks noChangeAspect="1"/>
          </p:cNvPicPr>
          <p:nvPr/>
        </p:nvPicPr>
        <p:blipFill>
          <a:blip r:embed="rId7"/>
          <a:stretch>
            <a:fillRect/>
          </a:stretch>
        </p:blipFill>
        <p:spPr>
          <a:xfrm>
            <a:off x="2207263" y="71164"/>
            <a:ext cx="1914525" cy="690563"/>
          </a:xfrm>
          <a:prstGeom prst="rect">
            <a:avLst/>
          </a:prstGeom>
        </p:spPr>
      </p:pic>
      <p:pic>
        <p:nvPicPr>
          <p:cNvPr id="18" name="Picture 17">
            <a:extLst>
              <a:ext uri="{FF2B5EF4-FFF2-40B4-BE49-F238E27FC236}">
                <a16:creationId xmlns:a16="http://schemas.microsoft.com/office/drawing/2014/main" id="{50CD3B51-AA85-16F8-CB19-0B3985EED972}"/>
              </a:ext>
            </a:extLst>
          </p:cNvPr>
          <p:cNvPicPr>
            <a:picLocks noChangeAspect="1"/>
          </p:cNvPicPr>
          <p:nvPr/>
        </p:nvPicPr>
        <p:blipFill>
          <a:blip r:embed="rId8"/>
          <a:stretch>
            <a:fillRect/>
          </a:stretch>
        </p:blipFill>
        <p:spPr>
          <a:xfrm>
            <a:off x="4028684" y="71164"/>
            <a:ext cx="5438775" cy="1776413"/>
          </a:xfrm>
          <a:prstGeom prst="rect">
            <a:avLst/>
          </a:prstGeom>
        </p:spPr>
      </p:pic>
      <p:pic>
        <p:nvPicPr>
          <p:cNvPr id="23" name="Picture 22">
            <a:extLst>
              <a:ext uri="{FF2B5EF4-FFF2-40B4-BE49-F238E27FC236}">
                <a16:creationId xmlns:a16="http://schemas.microsoft.com/office/drawing/2014/main" id="{BE5790DA-8905-B023-84B5-A973A0998588}"/>
              </a:ext>
            </a:extLst>
          </p:cNvPr>
          <p:cNvPicPr>
            <a:picLocks noChangeAspect="1"/>
          </p:cNvPicPr>
          <p:nvPr/>
        </p:nvPicPr>
        <p:blipFill>
          <a:blip r:embed="rId9"/>
          <a:stretch>
            <a:fillRect/>
          </a:stretch>
        </p:blipFill>
        <p:spPr>
          <a:xfrm>
            <a:off x="5928219" y="1672301"/>
            <a:ext cx="4467225" cy="1909763"/>
          </a:xfrm>
          <a:prstGeom prst="rect">
            <a:avLst/>
          </a:prstGeom>
        </p:spPr>
      </p:pic>
      <p:pic>
        <p:nvPicPr>
          <p:cNvPr id="26" name="Picture 25">
            <a:extLst>
              <a:ext uri="{FF2B5EF4-FFF2-40B4-BE49-F238E27FC236}">
                <a16:creationId xmlns:a16="http://schemas.microsoft.com/office/drawing/2014/main" id="{B7E89213-9891-F253-C2F2-5D798EF589CB}"/>
              </a:ext>
            </a:extLst>
          </p:cNvPr>
          <p:cNvPicPr>
            <a:picLocks noChangeAspect="1"/>
          </p:cNvPicPr>
          <p:nvPr/>
        </p:nvPicPr>
        <p:blipFill>
          <a:blip r:embed="rId10"/>
          <a:stretch>
            <a:fillRect/>
          </a:stretch>
        </p:blipFill>
        <p:spPr>
          <a:xfrm>
            <a:off x="1279316" y="1454905"/>
            <a:ext cx="3690938" cy="4224338"/>
          </a:xfrm>
          <a:prstGeom prst="rect">
            <a:avLst/>
          </a:prstGeom>
        </p:spPr>
      </p:pic>
      <p:pic>
        <p:nvPicPr>
          <p:cNvPr id="30" name="Picture 29">
            <a:extLst>
              <a:ext uri="{FF2B5EF4-FFF2-40B4-BE49-F238E27FC236}">
                <a16:creationId xmlns:a16="http://schemas.microsoft.com/office/drawing/2014/main" id="{E2B6B90E-9E60-EC5C-1E92-72AD324BE89A}"/>
              </a:ext>
            </a:extLst>
          </p:cNvPr>
          <p:cNvPicPr>
            <a:picLocks noChangeAspect="1"/>
          </p:cNvPicPr>
          <p:nvPr/>
        </p:nvPicPr>
        <p:blipFill>
          <a:blip r:embed="rId11"/>
          <a:stretch>
            <a:fillRect/>
          </a:stretch>
        </p:blipFill>
        <p:spPr>
          <a:xfrm>
            <a:off x="5928219" y="2612192"/>
            <a:ext cx="3400425" cy="2257425"/>
          </a:xfrm>
          <a:prstGeom prst="rect">
            <a:avLst/>
          </a:prstGeom>
        </p:spPr>
      </p:pic>
      <p:pic>
        <p:nvPicPr>
          <p:cNvPr id="33" name="Picture 32">
            <a:extLst>
              <a:ext uri="{FF2B5EF4-FFF2-40B4-BE49-F238E27FC236}">
                <a16:creationId xmlns:a16="http://schemas.microsoft.com/office/drawing/2014/main" id="{4C5AFC8F-AF78-CBD4-029F-019E81F5FDA0}"/>
              </a:ext>
            </a:extLst>
          </p:cNvPr>
          <p:cNvPicPr>
            <a:picLocks noChangeAspect="1"/>
          </p:cNvPicPr>
          <p:nvPr/>
        </p:nvPicPr>
        <p:blipFill>
          <a:blip r:embed="rId12"/>
          <a:stretch>
            <a:fillRect/>
          </a:stretch>
        </p:blipFill>
        <p:spPr>
          <a:xfrm>
            <a:off x="10579931" y="78190"/>
            <a:ext cx="1514475" cy="976313"/>
          </a:xfrm>
          <a:prstGeom prst="rect">
            <a:avLst/>
          </a:prstGeom>
        </p:spPr>
      </p:pic>
      <p:pic>
        <p:nvPicPr>
          <p:cNvPr id="36" name="Picture 35">
            <a:extLst>
              <a:ext uri="{FF2B5EF4-FFF2-40B4-BE49-F238E27FC236}">
                <a16:creationId xmlns:a16="http://schemas.microsoft.com/office/drawing/2014/main" id="{EABF88EB-A616-BD44-94CE-E78AE5D3A29C}"/>
              </a:ext>
            </a:extLst>
          </p:cNvPr>
          <p:cNvPicPr>
            <a:picLocks noChangeAspect="1"/>
          </p:cNvPicPr>
          <p:nvPr/>
        </p:nvPicPr>
        <p:blipFill>
          <a:blip r:embed="rId13"/>
          <a:stretch>
            <a:fillRect/>
          </a:stretch>
        </p:blipFill>
        <p:spPr>
          <a:xfrm>
            <a:off x="5049968" y="1464430"/>
            <a:ext cx="3286125" cy="4214813"/>
          </a:xfrm>
          <a:prstGeom prst="rect">
            <a:avLst/>
          </a:prstGeom>
        </p:spPr>
      </p:pic>
    </p:spTree>
    <p:extLst>
      <p:ext uri="{BB962C8B-B14F-4D97-AF65-F5344CB8AC3E}">
        <p14:creationId xmlns:p14="http://schemas.microsoft.com/office/powerpoint/2010/main" val="398995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Communication Compliance</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40980154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0152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2.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http://schemas.microsoft.com/office/infopath/2007/PartnerControls"/>
    <ds:schemaRef ds:uri="fedf6241-4939-4e1b-b590-33dfacd534c5"/>
    <ds:schemaRef ds:uri="e94bc8a8-58ed-427a-9b77-9fee66e26b45"/>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118</Words>
  <Application>Microsoft Office PowerPoint</Application>
  <PresentationFormat>Widescreen</PresentationFormat>
  <Paragraphs>26</Paragraphs>
  <Slides>7</Slides>
  <Notes>7</Notes>
  <HiddenSlides>0</HiddenSlides>
  <MMClips>0</MMClips>
  <ScaleCrop>false</ScaleCrop>
  <HeadingPairs>
    <vt:vector size="8" baseType="variant">
      <vt:variant>
        <vt:lpstr>Fonts Used</vt:lpstr>
      </vt:variant>
      <vt:variant>
        <vt:i4>11</vt:i4>
      </vt:variant>
      <vt:variant>
        <vt:lpstr>Theme</vt:lpstr>
      </vt:variant>
      <vt:variant>
        <vt:i4>12</vt:i4>
      </vt:variant>
      <vt:variant>
        <vt:lpstr>Embedded OLE Servers</vt:lpstr>
      </vt:variant>
      <vt:variant>
        <vt:i4>1</vt:i4>
      </vt:variant>
      <vt:variant>
        <vt:lpstr>Slide Titles</vt:lpstr>
      </vt:variant>
      <vt:variant>
        <vt:i4>7</vt:i4>
      </vt:variant>
    </vt:vector>
  </HeadingPairs>
  <TitlesOfParts>
    <vt:vector size="31"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8_Microsoft 365 PPT Template - 2018</vt:lpstr>
      <vt:lpstr>2_Microsoft 365 PPT Template - 2018</vt:lpstr>
      <vt:lpstr>2_LIGHT GRAY TEMPLATE</vt:lpstr>
      <vt:lpstr>1_White Template</vt:lpstr>
      <vt:lpstr>think-cell Slide</vt:lpstr>
      <vt:lpstr>Vision Diagrams Series Communication Compliance</vt:lpstr>
      <vt:lpstr>PowerPoint Presentation</vt:lpstr>
      <vt:lpstr>PowerPoint Presentation</vt:lpstr>
      <vt:lpstr>PowerPoint Presentation</vt:lpstr>
      <vt:lpstr>PowerPoint Presentation</vt:lpstr>
      <vt:lpstr>Vision Diagrams Series Communication Compliance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2023-10-09T12:34:57Z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